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7D6F-17F2-419B-9F3D-8202F991670D}" type="datetimeFigureOut">
              <a:rPr lang="ar-IQ" smtClean="0"/>
              <a:pPr/>
              <a:t>26/12/1444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84E0-8727-44DF-95FC-34DB3246EA3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b="1" dirty="0"/>
              <a:t>التألق الكيميائي </a:t>
            </a:r>
            <a:r>
              <a:rPr lang="en-US" b="1" dirty="0"/>
              <a:t>Chemiluminescence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أ.د. كامل السوداني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Bio</a:t>
            </a:r>
            <a:r>
              <a:rPr lang="en-US" sz="5400" b="1" dirty="0" smtClean="0"/>
              <a:t>luminescence</a:t>
            </a:r>
            <a:endParaRPr lang="ar-IQ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09788"/>
            <a:ext cx="78486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458200" cy="26193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حد الكشف في هذه التقنية بحدود 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en-US" b="1" dirty="0">
                <a:solidFill>
                  <a:srgbClr val="FF0000"/>
                </a:solidFill>
              </a:rPr>
              <a:t>10 </a:t>
            </a:r>
            <a:r>
              <a:rPr lang="en-US" b="1" baseline="30000" dirty="0">
                <a:solidFill>
                  <a:srgbClr val="FF0000"/>
                </a:solidFill>
              </a:rPr>
              <a:t>-15  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1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8674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صورة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15430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Examples</a:t>
            </a:r>
            <a:endParaRPr lang="ar-IQ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518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6019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صورة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90800"/>
            <a:ext cx="2409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52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25" y="304800"/>
            <a:ext cx="1133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0"/>
            <a:ext cx="6172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8850" y="609600"/>
            <a:ext cx="46863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505200"/>
            <a:ext cx="4619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9716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5241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263" y="228600"/>
            <a:ext cx="2657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304800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</Words>
  <Application>Microsoft Office PowerPoint</Application>
  <PresentationFormat>عرض على الشاشة (3:4)‏</PresentationFormat>
  <Paragraphs>5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التألق الكيميائي Chemiluminescence</vt:lpstr>
      <vt:lpstr>الشريحة 2</vt:lpstr>
      <vt:lpstr>الشريحة 3</vt:lpstr>
      <vt:lpstr>حد الكشف في هذه التقنية بحدود  10 -15   g</vt:lpstr>
      <vt:lpstr>الشريحة 5</vt:lpstr>
      <vt:lpstr>Examples</vt:lpstr>
      <vt:lpstr>الشريحة 7</vt:lpstr>
      <vt:lpstr>الشريحة 8</vt:lpstr>
      <vt:lpstr>الشريحة 9</vt:lpstr>
      <vt:lpstr>Bioluminescence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التألق الكيميائي Chemiluminescence</dc:title>
  <dc:creator>Dr kamel</dc:creator>
  <cp:lastModifiedBy>Lenovo</cp:lastModifiedBy>
  <cp:revision>4</cp:revision>
  <dcterms:created xsi:type="dcterms:W3CDTF">2021-01-01T21:24:06Z</dcterms:created>
  <dcterms:modified xsi:type="dcterms:W3CDTF">2023-07-14T08:40:05Z</dcterms:modified>
</cp:coreProperties>
</file>